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76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383" r:id="rId5"/>
    <p:sldId id="372" r:id="rId6"/>
    <p:sldId id="387" r:id="rId7"/>
    <p:sldId id="404" r:id="rId8"/>
    <p:sldId id="399" r:id="rId9"/>
    <p:sldId id="395" r:id="rId10"/>
    <p:sldId id="352" r:id="rId11"/>
  </p:sldIdLst>
  <p:sldSz cx="9144000" cy="6858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7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78A0DC17-3D12-48BC-8B5F-684E9AA68C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0F85BF4A-D76F-4CC2-9833-752D7B6B0F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37BEBBA-0ED8-46DA-88C1-826D9929EA11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6CBCA29-3487-4608-BF18-2215F54D1A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21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91DECE-CFCF-4389-9084-AF3C84009100}" type="datetimeFigureOut">
              <a:rPr lang="ko-KR" altLang="en-US" smtClean="0"/>
              <a:pPr/>
              <a:t>2021-10-25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720207"/>
            <a:ext cx="8352928" cy="508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000" b="1" dirty="0" smtClean="0">
              <a:solidFill>
                <a:srgbClr val="000000"/>
              </a:solidFill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44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그 아리랑</a:t>
            </a:r>
            <a:r>
              <a:rPr kumimoji="1" lang="en-US" altLang="ko-KR" sz="44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,</a:t>
            </a:r>
            <a:r>
              <a:rPr kumimoji="1" lang="ko-KR" altLang="en-US" sz="44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 치유의 노래</a:t>
            </a:r>
            <a:endParaRPr kumimoji="1" lang="en-US" altLang="ko-KR" sz="4400" b="1" dirty="0" smtClean="0">
              <a:solidFill>
                <a:srgbClr val="000000"/>
              </a:solidFill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en-US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400" b="1" dirty="0" smtClean="0"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400" b="1" dirty="0"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400" b="1" dirty="0">
                <a:latin typeface="맑은 고딕" pitchFamily="50" charset="-127"/>
                <a:cs typeface="굴림" pitchFamily="50" charset="-127"/>
              </a:rPr>
              <a:t>한국자연치유학회 </a:t>
            </a:r>
            <a:r>
              <a:rPr kumimoji="1" lang="ko-KR" altLang="en-US" sz="2400" b="1" dirty="0">
                <a:solidFill>
                  <a:srgbClr val="000000"/>
                </a:solidFill>
                <a:latin typeface="맑은 고딕" pitchFamily="50" charset="-127"/>
                <a:cs typeface="굴림" pitchFamily="50" charset="-127"/>
              </a:rPr>
              <a:t>    </a:t>
            </a:r>
            <a:endParaRPr kumimoji="1" lang="en-US" altLang="ko-KR" sz="2400" b="1" dirty="0" smtClean="0"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dirty="0" err="1" smtClean="0"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유명옥</a:t>
            </a:r>
            <a:endParaRPr kumimoji="1" lang="en-US" altLang="ko-KR" sz="2400" b="1" dirty="0" smtClean="0"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400" b="1" dirty="0"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400" b="1" dirty="0" smtClean="0"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dirty="0" smtClean="0"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2021. 11. 13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15616" y="1224136"/>
            <a:ext cx="7242598" cy="43480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>
              <a:buNone/>
            </a:pPr>
            <a:r>
              <a:rPr lang="en-US" altLang="ko-KR" sz="3200" b="1" dirty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아리랑음악치유</a:t>
            </a:r>
            <a:endParaRPr lang="en-US" altLang="ko-KR" sz="32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3200" b="1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아리랑음악치유 방법</a:t>
            </a:r>
            <a:endParaRPr lang="en-US" altLang="ko-KR" sz="32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3200" b="1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아리랑음악치유 원리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3200" b="1" dirty="0" err="1" smtClean="0">
                <a:latin typeface="맑은 고딕" pitchFamily="50" charset="-127"/>
                <a:ea typeface="맑은 고딕" pitchFamily="50" charset="-127"/>
              </a:rPr>
              <a:t>노래부르기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32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3200" b="1" dirty="0"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한글과 음양오행</a:t>
            </a:r>
            <a:endParaRPr lang="en-US" altLang="ko-KR" sz="32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아리랑음악치유원리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체조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결론</a:t>
            </a:r>
            <a:endParaRPr lang="en-US" altLang="ko-KR" sz="32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72582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ko-KR" altLang="en-US" sz="4800" b="1" dirty="0" smtClean="0">
                <a:latin typeface="맑은 고딕" pitchFamily="50" charset="-127"/>
                <a:ea typeface="맑은 고딕" pitchFamily="50" charset="-127"/>
              </a:rPr>
              <a:t>               목   차</a:t>
            </a:r>
            <a:endParaRPr lang="ko-KR" altLang="en-US" sz="48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35480"/>
            <a:ext cx="9011344" cy="438912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altLang="ko-KR" sz="3500" dirty="0" smtClean="0">
                <a:latin typeface="+mn-ea"/>
              </a:rPr>
              <a:t>         </a:t>
            </a:r>
            <a:r>
              <a:rPr lang="ko-KR" altLang="en-US" sz="2800" dirty="0" err="1" smtClean="0">
                <a:latin typeface="+mn-ea"/>
              </a:rPr>
              <a:t>아리랑음악</a:t>
            </a:r>
            <a:r>
              <a:rPr lang="en-US" altLang="ko-KR" sz="2800" dirty="0" smtClean="0">
                <a:latin typeface="+mn-ea"/>
              </a:rPr>
              <a:t>+ </a:t>
            </a:r>
            <a:r>
              <a:rPr lang="ko-KR" altLang="en-US" sz="2800" dirty="0" smtClean="0">
                <a:latin typeface="+mn-ea"/>
              </a:rPr>
              <a:t>자연치유</a:t>
            </a:r>
            <a:endParaRPr lang="en-US" altLang="ko-KR" sz="2800" dirty="0" smtClean="0">
              <a:latin typeface="+mn-ea"/>
            </a:endParaRPr>
          </a:p>
          <a:p>
            <a:pPr marL="742950" indent="-742950">
              <a:buNone/>
            </a:pPr>
            <a:r>
              <a:rPr lang="en-US" altLang="ko-KR" sz="2800" dirty="0" smtClean="0">
                <a:latin typeface="+mn-ea"/>
              </a:rPr>
              <a:t>           </a:t>
            </a:r>
            <a:r>
              <a:rPr lang="ko-KR" altLang="en-US" sz="2800" dirty="0" smtClean="0">
                <a:latin typeface="+mn-ea"/>
              </a:rPr>
              <a:t>지지자</a:t>
            </a:r>
            <a:r>
              <a:rPr lang="en-US" altLang="ko-KR" sz="2800" dirty="0" smtClean="0">
                <a:latin typeface="+mn-ea"/>
              </a:rPr>
              <a:t>&lt;</a:t>
            </a:r>
            <a:r>
              <a:rPr lang="ko-KR" altLang="en-US" sz="2800" dirty="0" err="1" smtClean="0">
                <a:latin typeface="+mn-ea"/>
              </a:rPr>
              <a:t>호지자</a:t>
            </a:r>
            <a:r>
              <a:rPr lang="en-US" altLang="ko-KR" sz="2800" dirty="0" smtClean="0">
                <a:latin typeface="+mn-ea"/>
              </a:rPr>
              <a:t>&lt;</a:t>
            </a:r>
            <a:r>
              <a:rPr lang="ko-KR" altLang="en-US" sz="2800" dirty="0" smtClean="0">
                <a:latin typeface="+mn-ea"/>
              </a:rPr>
              <a:t>낙지자</a:t>
            </a:r>
            <a:endParaRPr lang="en-US" altLang="ko-KR" sz="2800" dirty="0" smtClean="0">
              <a:latin typeface="+mn-ea"/>
            </a:endParaRPr>
          </a:p>
          <a:p>
            <a:pPr marL="742950" indent="-742950">
              <a:buNone/>
            </a:pPr>
            <a:endParaRPr lang="en-US" altLang="ko-KR" sz="2800" dirty="0" smtClean="0">
              <a:latin typeface="+mn-ea"/>
            </a:endParaRPr>
          </a:p>
          <a:p>
            <a:pPr marL="742950" indent="-742950">
              <a:buNone/>
            </a:pPr>
            <a:r>
              <a:rPr lang="en-US" altLang="ko-KR" sz="2400" dirty="0" smtClean="0">
                <a:latin typeface="+mn-ea"/>
              </a:rPr>
              <a:t>        - </a:t>
            </a:r>
            <a:r>
              <a:rPr lang="ko-KR" altLang="en-US" sz="2400" dirty="0" smtClean="0">
                <a:latin typeface="+mn-ea"/>
              </a:rPr>
              <a:t>아리랑음악을 듣고</a:t>
            </a:r>
            <a:r>
              <a:rPr lang="en-US" altLang="ko-KR" sz="2400" dirty="0" smtClean="0">
                <a:latin typeface="+mn-ea"/>
              </a:rPr>
              <a:t>,</a:t>
            </a:r>
            <a:r>
              <a:rPr lang="ko-KR" altLang="en-US" sz="2400" dirty="0" smtClean="0">
                <a:latin typeface="+mn-ea"/>
              </a:rPr>
              <a:t> 부르고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양생체조</a:t>
            </a:r>
            <a:endParaRPr lang="en-US" altLang="ko-KR" sz="2400" dirty="0" smtClean="0">
              <a:latin typeface="+mn-ea"/>
            </a:endParaRPr>
          </a:p>
          <a:p>
            <a:pPr marL="742950" indent="-742950">
              <a:buNone/>
            </a:pPr>
            <a:r>
              <a:rPr lang="en-US" altLang="ko-KR" sz="2400" dirty="0" smtClean="0">
                <a:latin typeface="+mn-ea"/>
              </a:rPr>
              <a:t>        - </a:t>
            </a:r>
            <a:r>
              <a:rPr lang="ko-KR" altLang="en-US" sz="2400" dirty="0" err="1" smtClean="0">
                <a:latin typeface="+mn-ea"/>
              </a:rPr>
              <a:t>내손을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err="1" smtClean="0">
                <a:latin typeface="+mn-ea"/>
              </a:rPr>
              <a:t>약손삼아</a:t>
            </a:r>
            <a:r>
              <a:rPr lang="ko-KR" altLang="en-US" sz="2400" dirty="0" smtClean="0">
                <a:latin typeface="+mn-ea"/>
              </a:rPr>
              <a:t> 누르고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두드리고</a:t>
            </a:r>
            <a:r>
              <a:rPr lang="en-US" altLang="ko-KR" sz="2400" dirty="0" smtClean="0">
                <a:latin typeface="+mn-ea"/>
              </a:rPr>
              <a:t>,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err="1" smtClean="0">
                <a:latin typeface="+mn-ea"/>
              </a:rPr>
              <a:t>맛사지하고</a:t>
            </a:r>
            <a:r>
              <a:rPr lang="en-US" altLang="ko-KR" sz="2400" dirty="0" smtClean="0">
                <a:latin typeface="+mn-ea"/>
              </a:rPr>
              <a:t>, </a:t>
            </a:r>
          </a:p>
          <a:p>
            <a:pPr marL="742950" indent="-742950">
              <a:buNone/>
            </a:pPr>
            <a:r>
              <a:rPr lang="en-US" altLang="ko-KR" sz="2400" dirty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         </a:t>
            </a:r>
            <a:r>
              <a:rPr lang="ko-KR" altLang="en-US" sz="2400" dirty="0" smtClean="0">
                <a:latin typeface="+mn-ea"/>
              </a:rPr>
              <a:t>돌리고</a:t>
            </a:r>
            <a:r>
              <a:rPr lang="en-US" altLang="ko-KR" sz="2400" dirty="0" smtClean="0">
                <a:latin typeface="+mn-ea"/>
              </a:rPr>
              <a:t>,</a:t>
            </a:r>
            <a:r>
              <a:rPr lang="ko-KR" altLang="en-US" sz="2400" dirty="0" smtClean="0">
                <a:latin typeface="+mn-ea"/>
              </a:rPr>
              <a:t>늘이며</a:t>
            </a:r>
            <a:r>
              <a:rPr lang="en-US" altLang="ko-KR" sz="2400" dirty="0" smtClean="0">
                <a:latin typeface="+mn-ea"/>
              </a:rPr>
              <a:t> </a:t>
            </a:r>
          </a:p>
          <a:p>
            <a:pPr marL="742950" indent="-742950">
              <a:buNone/>
            </a:pPr>
            <a:r>
              <a:rPr lang="en-US" altLang="ko-KR" sz="2400" dirty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         </a:t>
            </a:r>
            <a:r>
              <a:rPr lang="ko-KR" altLang="en-US" sz="2400" dirty="0" smtClean="0">
                <a:latin typeface="+mn-ea"/>
              </a:rPr>
              <a:t>몸속의 병기</a:t>
            </a:r>
            <a:r>
              <a:rPr lang="en-US" altLang="ko-KR" sz="2400" dirty="0" smtClean="0">
                <a:latin typeface="+mn-ea"/>
              </a:rPr>
              <a:t>,</a:t>
            </a:r>
            <a:r>
              <a:rPr lang="ko-KR" altLang="en-US" sz="2400" dirty="0" smtClean="0">
                <a:latin typeface="+mn-ea"/>
              </a:rPr>
              <a:t> 사기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err="1" smtClean="0">
                <a:latin typeface="+mn-ea"/>
              </a:rPr>
              <a:t>탁기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독기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냄새 등을 빼내어 </a:t>
            </a:r>
            <a:endParaRPr lang="en-US" altLang="ko-KR" sz="2400" dirty="0" smtClean="0">
              <a:latin typeface="+mn-ea"/>
            </a:endParaRPr>
          </a:p>
          <a:p>
            <a:pPr marL="742950" indent="-742950">
              <a:buNone/>
            </a:pPr>
            <a:r>
              <a:rPr lang="en-US" altLang="ko-KR" sz="2400" dirty="0" smtClean="0">
                <a:latin typeface="+mn-ea"/>
              </a:rPr>
              <a:t>          </a:t>
            </a:r>
            <a:r>
              <a:rPr lang="ko-KR" altLang="en-US" sz="2400" dirty="0" smtClean="0">
                <a:latin typeface="+mn-ea"/>
              </a:rPr>
              <a:t>치유력과 면역력을 높이는  자연 치유요법</a:t>
            </a:r>
            <a:r>
              <a:rPr lang="en-US" altLang="ko-KR" sz="2400" dirty="0" smtClean="0">
                <a:latin typeface="+mn-ea"/>
              </a:rPr>
              <a:t>     </a:t>
            </a:r>
          </a:p>
          <a:p>
            <a:endParaRPr lang="ko-KR" altLang="en-US" sz="3000" dirty="0">
              <a:latin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en-US" altLang="ko-KR" sz="5400" dirty="0" smtClean="0">
                <a:latin typeface="나눔고딕 ExtraBold" pitchFamily="50" charset="-127"/>
                <a:ea typeface="나눔고딕 ExtraBold" pitchFamily="50" charset="-127"/>
              </a:rPr>
              <a:t>   </a:t>
            </a:r>
            <a:r>
              <a:rPr lang="en-US" altLang="ko-KR" sz="3600" dirty="0">
                <a:latin typeface="Adobe Fan Heiti Std B"/>
                <a:ea typeface="휴먼둥근헤드라인" panose="02030504000101010101" pitchFamily="18" charset="-127"/>
              </a:rPr>
              <a:t>1</a:t>
            </a:r>
            <a:r>
              <a:rPr lang="en-US" altLang="ko-KR" sz="3600" dirty="0" smtClean="0">
                <a:latin typeface="Adobe Fan Heiti Std B"/>
                <a:ea typeface="휴먼둥근헤드라인" panose="02030504000101010101" pitchFamily="18" charset="-127"/>
              </a:rPr>
              <a:t>. </a:t>
            </a:r>
            <a:r>
              <a:rPr lang="ko-KR" altLang="en-US" sz="3600" dirty="0" smtClean="0">
                <a:latin typeface="Adobe Fan Heiti Std B"/>
                <a:ea typeface="휴먼둥근헤드라인" panose="02030504000101010101" pitchFamily="18" charset="-127"/>
              </a:rPr>
              <a:t>아리랑음악치유</a:t>
            </a:r>
            <a:endParaRPr lang="ko-KR" altLang="en-US" sz="3600" dirty="0">
              <a:latin typeface="Adobe Fan Heiti Std B"/>
              <a:ea typeface="휴먼둥근헤드라인" panose="02030504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아리랑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노래부르기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몸의 변비는 아래로 마음의 변비는 위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입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로</a:t>
            </a:r>
            <a:endParaRPr lang="en-US" altLang="ko-KR" sz="24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  -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둥글둥글 나선창법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아리랑체조</a:t>
            </a:r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-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아리랑과 함께 </a:t>
            </a:r>
            <a:r>
              <a:rPr lang="ko-KR" altLang="en-US" sz="2400" b="1" dirty="0" err="1" smtClean="0">
                <a:latin typeface="맑은 고딕" pitchFamily="50" charset="-127"/>
                <a:ea typeface="맑은 고딕" pitchFamily="50" charset="-127"/>
              </a:rPr>
              <a:t>내손을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약손으로</a:t>
            </a:r>
            <a:endParaRPr lang="en-US" altLang="ko-KR" sz="24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- 1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부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b="1" dirty="0" err="1" smtClean="0">
                <a:latin typeface="맑은 고딕" pitchFamily="50" charset="-127"/>
                <a:ea typeface="맑은 고딕" pitchFamily="50" charset="-127"/>
              </a:rPr>
              <a:t>내몸을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내 스스로 지압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운기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통기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b="1" dirty="0" err="1" smtClean="0">
                <a:latin typeface="맑은 고딕" pitchFamily="50" charset="-127"/>
                <a:ea typeface="맑은 고딕" pitchFamily="50" charset="-127"/>
              </a:rPr>
              <a:t>스트레칭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>
              <a:buNone/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         </a:t>
            </a:r>
            <a:r>
              <a:rPr lang="ko-KR" altLang="en-US" sz="2400" b="1" dirty="0" err="1" smtClean="0">
                <a:latin typeface="맑은 고딕" pitchFamily="50" charset="-127"/>
                <a:ea typeface="맑은 고딕" pitchFamily="50" charset="-127"/>
              </a:rPr>
              <a:t>관절돌리기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buNone/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- 2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부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b="1" dirty="0" err="1" smtClean="0">
                <a:latin typeface="맑은 고딕" pitchFamily="50" charset="-127"/>
                <a:ea typeface="맑은 고딕" pitchFamily="50" charset="-127"/>
              </a:rPr>
              <a:t>유산소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운동</a:t>
            </a:r>
            <a:endParaRPr lang="en-US" altLang="ko-KR" sz="24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>
                <a:latin typeface="Adobe 고딕 Std B" pitchFamily="34" charset="-127"/>
                <a:ea typeface="Adobe 고딕 Std B" pitchFamily="34" charset="-127"/>
              </a:rPr>
              <a:t>  </a:t>
            </a:r>
            <a:r>
              <a:rPr lang="en-US" altLang="ko-KR" sz="4000" dirty="0">
                <a:latin typeface="Adobe Fan Heiti Std B"/>
                <a:ea typeface="HY헤드라인M" panose="02030600000101010101" pitchFamily="18" charset="-127"/>
              </a:rPr>
              <a:t>2</a:t>
            </a:r>
            <a:r>
              <a:rPr lang="en-US" altLang="ko-KR" sz="4000" b="1" dirty="0" smtClean="0">
                <a:latin typeface="Adobe Fan Heiti Std B"/>
                <a:ea typeface="HY헤드라인M" panose="02030600000101010101" pitchFamily="18" charset="-127"/>
              </a:rPr>
              <a:t>. </a:t>
            </a:r>
            <a:r>
              <a:rPr lang="ko-KR" altLang="en-US" sz="3200" b="1" dirty="0" smtClean="0">
                <a:latin typeface="Adobe Fan Heiti Std B"/>
                <a:ea typeface="HY헤드라인M" panose="02030600000101010101" pitchFamily="18" charset="-127"/>
              </a:rPr>
              <a:t>아리랑음악치유 방법</a:t>
            </a:r>
            <a:endParaRPr lang="ko-KR" altLang="en-US" sz="3200" b="1" dirty="0">
              <a:latin typeface="Adobe Fan Heiti Std B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</a:t>
            </a:r>
          </a:p>
          <a:p>
            <a:pPr>
              <a:buNone/>
            </a:pP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1)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가사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은유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해학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풍자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2)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토리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메나리조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동종요법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바지락 해감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3)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창법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나선창법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자신의 줄기세포에서 배양되는 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부작용  없는 천연 에너지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4)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한글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음양오행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3.  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아리랑 </a:t>
            </a:r>
            <a:r>
              <a:rPr lang="ko-KR" altLang="en-US" sz="3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음악치유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원리</a:t>
            </a:r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</a:t>
            </a:r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3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노래부르기</a:t>
            </a:r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endParaRPr lang="en-US" altLang="ko-KR" b="1" dirty="0" smtClean="0"/>
          </a:p>
          <a:p>
            <a:pPr fontAlgn="t"/>
            <a:r>
              <a:rPr lang="ko-KR" altLang="ko-KR" dirty="0" smtClean="0"/>
              <a:t> </a:t>
            </a:r>
            <a:endParaRPr lang="en-US" altLang="ko-KR" dirty="0" smtClean="0"/>
          </a:p>
          <a:p>
            <a:pPr fontAlgn="t"/>
            <a:endParaRPr lang="en-US" altLang="ko-KR" b="1" dirty="0" smtClean="0"/>
          </a:p>
          <a:p>
            <a:pPr fontAlgn="t"/>
            <a:endParaRPr lang="en-US" altLang="ko-KR" b="1" dirty="0" smtClean="0"/>
          </a:p>
          <a:p>
            <a:pPr fontAlgn="t"/>
            <a:endParaRPr lang="en-US" altLang="ko-KR" b="1" dirty="0" smtClean="0"/>
          </a:p>
          <a:p>
            <a:pPr fontAlgn="t"/>
            <a:endParaRPr lang="en-US" altLang="ko-KR" b="1" dirty="0" smtClean="0"/>
          </a:p>
          <a:p>
            <a:pPr fontAlgn="base">
              <a:buNone/>
            </a:pPr>
            <a:endParaRPr lang="en-US" altLang="ko-KR" sz="1700" dirty="0" smtClean="0">
              <a:latin typeface="Adobe 고딕 Std B" pitchFamily="34" charset="-127"/>
              <a:ea typeface="Adobe 고딕 Std B" pitchFamily="34" charset="-127"/>
            </a:endParaRPr>
          </a:p>
          <a:p>
            <a:pPr fontAlgn="base">
              <a:buNone/>
            </a:pPr>
            <a:r>
              <a:rPr lang="en-US" altLang="ko-KR" sz="1700" dirty="0" smtClean="0">
                <a:latin typeface="Adobe 고딕 Std B" pitchFamily="34" charset="-127"/>
                <a:ea typeface="Adobe 고딕 Std B" pitchFamily="34" charset="-127"/>
              </a:rPr>
              <a:t>                 </a:t>
            </a:r>
            <a:r>
              <a:rPr lang="ko-KR" altLang="en-US" sz="1700" dirty="0" smtClean="0">
                <a:latin typeface="Adobe 고딕 Std B" pitchFamily="34" charset="-127"/>
                <a:ea typeface="Adobe 고딕 Std B" pitchFamily="34" charset="-127"/>
              </a:rPr>
              <a:t>모음</a:t>
            </a:r>
            <a:r>
              <a:rPr lang="en-US" altLang="ko-KR" sz="1700" dirty="0" smtClean="0">
                <a:latin typeface="Adobe 고딕 Std B" pitchFamily="34" charset="-127"/>
                <a:ea typeface="Adobe 고딕 Std B" pitchFamily="34" charset="-127"/>
              </a:rPr>
              <a:t>            </a:t>
            </a:r>
            <a:r>
              <a:rPr lang="ko-KR" altLang="en-US" sz="2200" dirty="0" err="1" smtClean="0">
                <a:latin typeface="Adobe 고딕 Std B" pitchFamily="34" charset="-127"/>
                <a:ea typeface="Adobe 고딕 Std B" pitchFamily="34" charset="-127"/>
              </a:rPr>
              <a:t>ㅏ</a:t>
            </a:r>
            <a:r>
              <a:rPr lang="en-US" altLang="ko-KR" sz="22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200" dirty="0" err="1" smtClean="0">
                <a:latin typeface="Adobe 고딕 Std B" pitchFamily="34" charset="-127"/>
                <a:ea typeface="Adobe 고딕 Std B" pitchFamily="34" charset="-127"/>
              </a:rPr>
              <a:t>ㅑ</a:t>
            </a: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는 나가는 소리</a:t>
            </a:r>
            <a:endParaRPr lang="en-US" altLang="ko-KR" sz="2200" dirty="0" smtClean="0">
              <a:latin typeface="Adobe 고딕 Std B" pitchFamily="34" charset="-127"/>
              <a:ea typeface="Adobe 고딕 Std B" pitchFamily="34" charset="-127"/>
            </a:endParaRPr>
          </a:p>
          <a:p>
            <a:pPr fontAlgn="base">
              <a:buNone/>
            </a:pP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                           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ㅏ</a:t>
            </a: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ㅑ</a:t>
            </a:r>
            <a:r>
              <a:rPr lang="ko-KR" altLang="en-US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는 나는 소리</a:t>
            </a:r>
            <a:endParaRPr lang="en-US" altLang="ko-KR" sz="22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fontAlgn="base">
              <a:buNone/>
            </a:pP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ㅓ</a:t>
            </a: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ㅕ</a:t>
            </a:r>
            <a:r>
              <a:rPr lang="ko-KR" altLang="en-US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는 드는 소리</a:t>
            </a:r>
            <a:endParaRPr lang="en-US" altLang="ko-KR" sz="22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fontAlgn="base">
              <a:buNone/>
            </a:pP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ㅗ</a:t>
            </a: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ㅛ</a:t>
            </a:r>
            <a:r>
              <a:rPr lang="ko-KR" altLang="en-US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는 올리는 소리</a:t>
            </a:r>
            <a:endParaRPr lang="en-US" altLang="ko-KR" sz="22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fontAlgn="base">
              <a:buNone/>
            </a:pP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ㅜ</a:t>
            </a: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ㅠ</a:t>
            </a:r>
            <a:r>
              <a:rPr lang="ko-KR" altLang="en-US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는 내리는 소리</a:t>
            </a:r>
            <a:endParaRPr lang="en-US" altLang="ko-KR" sz="22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fontAlgn="base">
              <a:buNone/>
            </a:pP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ㅡ</a:t>
            </a: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는 균형을 잡는 소리</a:t>
            </a:r>
            <a:endParaRPr lang="en-US" altLang="ko-KR" sz="22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fontAlgn="base">
              <a:buNone/>
            </a:pP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</a:t>
            </a:r>
            <a:r>
              <a:rPr lang="ko-KR" altLang="en-US" sz="2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ㅣ</a:t>
            </a:r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는 중심을 잡는 소리</a:t>
            </a:r>
            <a:endParaRPr lang="en-US" altLang="ko-KR" sz="22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fontAlgn="t"/>
            <a:endParaRPr lang="ko-KR" altLang="ko-KR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b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</a:br>
            <a: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  <a:t/>
            </a:r>
            <a:b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</a:br>
            <a: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  <a:t/>
            </a:r>
            <a:b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</a:br>
            <a: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  <a:t/>
            </a:r>
            <a:b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</a:br>
            <a:r>
              <a:rPr lang="en-US" altLang="ko-KR" sz="4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4. </a:t>
            </a:r>
            <a:r>
              <a:rPr lang="ko-KR" altLang="en-US" sz="4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한글과 음양오행</a:t>
            </a:r>
            <a:r>
              <a:rPr lang="en-US" altLang="ko-KR" sz="5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5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5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5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  <a:t/>
            </a:r>
            <a:b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</a:br>
            <a: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  <a:t/>
            </a:r>
            <a:b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</a:br>
            <a: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  <a:t/>
            </a:r>
            <a:br>
              <a:rPr lang="en-US" altLang="ko-KR" sz="5400" dirty="0" smtClean="0">
                <a:latin typeface="Adobe 고딕 Std B" pitchFamily="34" charset="-127"/>
                <a:ea typeface="Adobe 고딕 Std B" pitchFamily="34" charset="-127"/>
              </a:rPr>
            </a:br>
            <a:endParaRPr lang="ko-KR" altLang="en-US" sz="4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1284"/>
              </p:ext>
            </p:extLst>
          </p:nvPr>
        </p:nvGraphicFramePr>
        <p:xfrm>
          <a:off x="1285854" y="1714488"/>
          <a:ext cx="6357980" cy="236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자음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   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/>
                        <a:t>       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오행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장부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음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ㄱ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ㅋ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아음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어금닛소리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간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담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8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角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ㄴ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ㄷ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ㄹ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설음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혓소리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심장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소장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8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徵</a:t>
                      </a:r>
                      <a:r>
                        <a:rPr lang="en-US" altLang="ko-KR" sz="18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ㅁ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ㅂ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ㅍ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순음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입술소리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토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비장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위장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宮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ㅅ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ㅈ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ㅊ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치음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잇소리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폐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대장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商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ㅇ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 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ㅎ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20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후음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목구멍소리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신장</a:t>
                      </a:r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 </a:t>
                      </a:r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방광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羽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en-US" altLang="ko-KR" sz="3200" dirty="0" smtClean="0">
                <a:latin typeface="Adobe 고딕 Std B" pitchFamily="34" charset="-127"/>
                <a:ea typeface="Adobe 고딕 Std B" pitchFamily="34" charset="-127"/>
              </a:rPr>
              <a:t> 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아리랑체조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내손을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약손으로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지압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: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경혈을 누르면 기의 흐름이 좋아짐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장청이면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뇌청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피청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혈청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변비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복압조절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</a:t>
            </a: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운기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: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체내에 적체되어 있는 병사를 빼냄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배꼽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병기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탁기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독기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냄새 등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寫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통기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: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본능적인 자가치유요법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혈액순환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통증완화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스트레칭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: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근육을 늘려줌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어혈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척추견인효과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관절돌리기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: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근육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인대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관절강화 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유산소운동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체온조절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자율신경조절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</a:t>
            </a:r>
            <a:r>
              <a:rPr lang="en-US" altLang="ko-KR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아리랑음악치유 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원리</a:t>
            </a:r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(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체조</a:t>
            </a:r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3200" dirty="0">
                <a:effectLst/>
              </a:rPr>
              <a:t/>
            </a:r>
            <a:br>
              <a:rPr lang="ko-KR" altLang="en-US" sz="3200" dirty="0">
                <a:effectLst/>
              </a:rPr>
            </a:br>
            <a:endParaRPr lang="ko-KR" altLang="en-US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367457" y="3161235"/>
            <a:ext cx="40908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Ⅱ</a:t>
            </a:r>
            <a:endParaRPr lang="ko-KR" altLang="en-US" sz="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51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endParaRPr lang="en-US" altLang="ko-KR" sz="51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endParaRPr lang="ko-KR" altLang="en-US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endParaRPr lang="ko-KR" altLang="en-US" sz="24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570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            </a:t>
            </a:r>
            <a:br>
              <a:rPr lang="en-US" altLang="ko-KR" sz="3600" dirty="0" smtClean="0"/>
            </a:br>
            <a:r>
              <a:rPr lang="en-US" altLang="ko-KR" sz="3600" dirty="0" smtClean="0"/>
              <a:t>            </a:t>
            </a:r>
            <a:r>
              <a:rPr lang="en-US" altLang="ko-KR" sz="3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 </a:t>
            </a:r>
            <a:r>
              <a:rPr lang="ko-KR" altLang="en-US" sz="3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결 론</a:t>
            </a:r>
            <a:endParaRPr lang="ko-KR" altLang="en-US" sz="3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87624" y="1028343"/>
            <a:ext cx="69847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몸의 변비는 아래로 마음의 변비는 위로 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0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복부와 입을 집중적으로 다스리는 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토고납신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양생법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내 안에서 내는 소리는 자신의 줄기세포에서 배양된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>
              <a:buNone/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  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부작용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없는 천연의 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원천에너지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2000" dirty="0" err="1" smtClean="0">
                <a:latin typeface="HY견고딕" pitchFamily="18" charset="-127"/>
                <a:ea typeface="HY견고딕" pitchFamily="18" charset="-127"/>
              </a:rPr>
              <a:t>내손을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 약손으로 내가 나를 치유</a:t>
            </a:r>
            <a:endParaRPr lang="en-US" altLang="ko-KR" sz="20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- 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건강한 노후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의료비 절감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건전한 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생활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실업난 해소 등의 효과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o-KR" altLang="en-US" dirty="0" smtClean="0">
                <a:latin typeface="+mn-ea"/>
              </a:rPr>
              <a:t>아리랑 아리랑 </a:t>
            </a:r>
            <a:r>
              <a:rPr lang="ko-KR" altLang="en-US" dirty="0" err="1" smtClean="0">
                <a:latin typeface="+mn-ea"/>
              </a:rPr>
              <a:t>아라리요</a:t>
            </a: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 algn="ctr">
              <a:buNone/>
            </a:pPr>
            <a:r>
              <a:rPr lang="ko-KR" altLang="en-US" dirty="0" smtClean="0">
                <a:latin typeface="+mn-ea"/>
              </a:rPr>
              <a:t>아리랑 고개를 넘어간다</a:t>
            </a:r>
            <a:r>
              <a:rPr lang="en-US" altLang="ko-KR" dirty="0" smtClean="0">
                <a:latin typeface="+mn-ea"/>
              </a:rPr>
              <a:t>~~~</a:t>
            </a:r>
          </a:p>
          <a:p>
            <a:pPr algn="ctr"/>
            <a:endParaRPr lang="en-US" altLang="ko-KR" dirty="0" smtClean="0">
              <a:latin typeface="+mn-ea"/>
            </a:endParaRPr>
          </a:p>
          <a:p>
            <a:pPr algn="ctr">
              <a:buNone/>
            </a:pPr>
            <a:r>
              <a:rPr lang="ko-KR" altLang="en-US" sz="3600" b="1" dirty="0" smtClean="0">
                <a:latin typeface="+mn-ea"/>
              </a:rPr>
              <a:t>아리랑음악치유</a:t>
            </a:r>
            <a:r>
              <a:rPr lang="en-US" altLang="ko-KR" sz="3600" b="1" dirty="0" smtClean="0">
                <a:latin typeface="+mn-ea"/>
              </a:rPr>
              <a:t>.</a:t>
            </a:r>
            <a:endParaRPr lang="en-US" altLang="ko-KR" sz="3600" b="1" dirty="0" smtClean="0">
              <a:latin typeface="+mn-ea"/>
            </a:endParaRPr>
          </a:p>
          <a:p>
            <a:pPr algn="ctr">
              <a:buNone/>
            </a:pPr>
            <a:endParaRPr lang="en-US" altLang="ko-KR" sz="3600" b="1" dirty="0" smtClean="0">
              <a:latin typeface="+mn-ea"/>
            </a:endParaRPr>
          </a:p>
          <a:p>
            <a:pPr algn="ctr">
              <a:buNone/>
            </a:pPr>
            <a:r>
              <a:rPr lang="ko-KR" altLang="en-US" sz="3600" b="1" dirty="0" smtClean="0">
                <a:latin typeface="+mn-ea"/>
              </a:rPr>
              <a:t>감사합니다</a:t>
            </a:r>
            <a:endParaRPr lang="en-US" altLang="ko-KR" sz="3600" b="1" dirty="0" smtClean="0">
              <a:latin typeface="+mn-ea"/>
            </a:endParaRPr>
          </a:p>
          <a:p>
            <a:pPr algn="ctr">
              <a:buNone/>
            </a:pPr>
            <a:endParaRPr lang="en-US" altLang="ko-KR" sz="3600" b="1" dirty="0">
              <a:latin typeface="+mn-ea"/>
            </a:endParaRPr>
          </a:p>
          <a:p>
            <a:pPr algn="ctr">
              <a:buNone/>
            </a:pPr>
            <a:r>
              <a:rPr lang="en-US" altLang="ko-KR" sz="3600" b="1" dirty="0" smtClean="0">
                <a:latin typeface="+mn-ea"/>
              </a:rPr>
              <a:t>2021. 11. 13</a:t>
            </a:r>
            <a:endParaRPr lang="en-US" altLang="ko-KR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14384</TotalTime>
  <Words>480</Words>
  <Application>Microsoft Office PowerPoint</Application>
  <PresentationFormat>화면 슬라이드 쇼(4:3)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26" baseType="lpstr">
      <vt:lpstr>Adobe Fan Heiti Std B</vt:lpstr>
      <vt:lpstr>Adobe 고딕 Std B</vt:lpstr>
      <vt:lpstr>HY견고딕</vt:lpstr>
      <vt:lpstr>HY헤드라인M</vt:lpstr>
      <vt:lpstr>굴림</vt:lpstr>
      <vt:lpstr>나눔고딕 ExtraBold</vt:lpstr>
      <vt:lpstr>맑은 고딕</vt:lpstr>
      <vt:lpstr>바탕</vt:lpstr>
      <vt:lpstr>함초롬바탕</vt:lpstr>
      <vt:lpstr>휴먼둥근헤드라인</vt:lpstr>
      <vt:lpstr>Arial</vt:lpstr>
      <vt:lpstr>Lucida Sans Unicode</vt:lpstr>
      <vt:lpstr>Verdana</vt:lpstr>
      <vt:lpstr>Wingdings 2</vt:lpstr>
      <vt:lpstr>Wingdings 3</vt:lpstr>
      <vt:lpstr>디자인 사용자 지정</vt:lpstr>
      <vt:lpstr>광장</vt:lpstr>
      <vt:lpstr>PowerPoint 프레젠테이션</vt:lpstr>
      <vt:lpstr>               목   차</vt:lpstr>
      <vt:lpstr>    1. 아리랑음악치유</vt:lpstr>
      <vt:lpstr>  2. 아리랑음악치유 방법</vt:lpstr>
      <vt:lpstr>        3.  아리랑 음악치유 원리              (노래부르기)</vt:lpstr>
      <vt:lpstr>                    4. 한글과 음양오행     </vt:lpstr>
      <vt:lpstr>          5. 아리랑음악치유 원리               (체조)  </vt:lpstr>
      <vt:lpstr>                         6.  결 론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user</cp:lastModifiedBy>
  <cp:revision>1158</cp:revision>
  <dcterms:created xsi:type="dcterms:W3CDTF">2012-10-08T03:11:07Z</dcterms:created>
  <dcterms:modified xsi:type="dcterms:W3CDTF">2021-10-25T01:24:16Z</dcterms:modified>
</cp:coreProperties>
</file>